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038A5-A781-483A-B3BE-3FC4F0B3FF7E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D789EEF-4B5E-43DD-B856-0213893032FF}">
      <dgm:prSet phldrT="[Text]"/>
      <dgm:spPr/>
      <dgm:t>
        <a:bodyPr/>
        <a:lstStyle/>
        <a:p>
          <a:r>
            <a:rPr lang="en-US" dirty="0" smtClean="0"/>
            <a:t>Resgrid</a:t>
          </a:r>
          <a:endParaRPr lang="en-US" dirty="0"/>
        </a:p>
      </dgm:t>
    </dgm:pt>
    <dgm:pt modelId="{3C02E6A9-ACFA-4A0B-BCA7-C0E7A7B7D576}" type="parTrans" cxnId="{6C521F0C-E7C7-49CB-BBCF-E50952C8A103}">
      <dgm:prSet/>
      <dgm:spPr/>
      <dgm:t>
        <a:bodyPr/>
        <a:lstStyle/>
        <a:p>
          <a:endParaRPr lang="en-US"/>
        </a:p>
      </dgm:t>
    </dgm:pt>
    <dgm:pt modelId="{28B2834F-F48A-4E43-9FFE-28646D0A4772}" type="sibTrans" cxnId="{6C521F0C-E7C7-49CB-BBCF-E50952C8A103}">
      <dgm:prSet/>
      <dgm:spPr/>
      <dgm:t>
        <a:bodyPr/>
        <a:lstStyle/>
        <a:p>
          <a:endParaRPr lang="en-US"/>
        </a:p>
      </dgm:t>
    </dgm:pt>
    <dgm:pt modelId="{73944C55-B574-4912-B6D4-96704765C5DA}">
      <dgm:prSet phldrT="[Text]"/>
      <dgm:spPr/>
      <dgm:t>
        <a:bodyPr/>
        <a:lstStyle/>
        <a:p>
          <a:r>
            <a:rPr lang="en-US" dirty="0" smtClean="0"/>
            <a:t>Personnel</a:t>
          </a:r>
          <a:endParaRPr lang="en-US" dirty="0"/>
        </a:p>
      </dgm:t>
    </dgm:pt>
    <dgm:pt modelId="{504D50CC-20F6-4E6F-9556-ABED24ADFDC1}" type="parTrans" cxnId="{8D360C82-0AC0-43F0-975A-3659E81DC079}">
      <dgm:prSet/>
      <dgm:spPr/>
      <dgm:t>
        <a:bodyPr/>
        <a:lstStyle/>
        <a:p>
          <a:endParaRPr lang="en-US"/>
        </a:p>
      </dgm:t>
    </dgm:pt>
    <dgm:pt modelId="{EA3F9B71-30C2-492E-9E0D-5C84A662F1B5}" type="sibTrans" cxnId="{8D360C82-0AC0-43F0-975A-3659E81DC079}">
      <dgm:prSet/>
      <dgm:spPr/>
      <dgm:t>
        <a:bodyPr/>
        <a:lstStyle/>
        <a:p>
          <a:endParaRPr lang="en-US"/>
        </a:p>
      </dgm:t>
    </dgm:pt>
    <dgm:pt modelId="{4E6389A8-06FC-4C03-B153-42D3474C55AA}">
      <dgm:prSet phldrT="[Text]"/>
      <dgm:spPr/>
      <dgm:t>
        <a:bodyPr/>
        <a:lstStyle/>
        <a:p>
          <a:r>
            <a:rPr lang="en-US" dirty="0" smtClean="0"/>
            <a:t>Incidents</a:t>
          </a:r>
          <a:endParaRPr lang="en-US" dirty="0"/>
        </a:p>
      </dgm:t>
    </dgm:pt>
    <dgm:pt modelId="{5520D283-B341-4EA9-B020-2F32B8BBB5D6}" type="parTrans" cxnId="{954B0F19-7460-4C03-BD49-EC2E19DE47AE}">
      <dgm:prSet/>
      <dgm:spPr/>
      <dgm:t>
        <a:bodyPr/>
        <a:lstStyle/>
        <a:p>
          <a:endParaRPr lang="en-US"/>
        </a:p>
      </dgm:t>
    </dgm:pt>
    <dgm:pt modelId="{EAA65136-0586-4A18-8E15-B49CA4E3CBD5}" type="sibTrans" cxnId="{954B0F19-7460-4C03-BD49-EC2E19DE47AE}">
      <dgm:prSet/>
      <dgm:spPr/>
      <dgm:t>
        <a:bodyPr/>
        <a:lstStyle/>
        <a:p>
          <a:endParaRPr lang="en-US"/>
        </a:p>
      </dgm:t>
    </dgm:pt>
    <dgm:pt modelId="{69EBE7D1-BE70-46BE-9D79-C5814DB3A871}">
      <dgm:prSet phldrT="[Text]"/>
      <dgm:spPr/>
      <dgm:t>
        <a:bodyPr/>
        <a:lstStyle/>
        <a:p>
          <a:r>
            <a:rPr lang="en-US" dirty="0" smtClean="0"/>
            <a:t>Stations</a:t>
          </a:r>
          <a:endParaRPr lang="en-US" dirty="0"/>
        </a:p>
      </dgm:t>
    </dgm:pt>
    <dgm:pt modelId="{627A88F5-2AA3-4C7F-A403-DF00BC694EFE}" type="parTrans" cxnId="{61C6190C-8806-43E0-948E-D75F8CB9111E}">
      <dgm:prSet/>
      <dgm:spPr/>
      <dgm:t>
        <a:bodyPr/>
        <a:lstStyle/>
        <a:p>
          <a:endParaRPr lang="en-US"/>
        </a:p>
      </dgm:t>
    </dgm:pt>
    <dgm:pt modelId="{307D811D-5444-4AA7-9B96-1D0EAD280298}" type="sibTrans" cxnId="{61C6190C-8806-43E0-948E-D75F8CB9111E}">
      <dgm:prSet/>
      <dgm:spPr/>
      <dgm:t>
        <a:bodyPr/>
        <a:lstStyle/>
        <a:p>
          <a:endParaRPr lang="en-US"/>
        </a:p>
      </dgm:t>
    </dgm:pt>
    <dgm:pt modelId="{3F284474-E89D-4B8C-8975-E7FAEEABCBB5}">
      <dgm:prSet phldrT="[Text]"/>
      <dgm:spPr/>
      <dgm:t>
        <a:bodyPr/>
        <a:lstStyle/>
        <a:p>
          <a:r>
            <a:rPr lang="en-US" dirty="0" smtClean="0"/>
            <a:t>Units</a:t>
          </a:r>
          <a:endParaRPr lang="en-US" dirty="0"/>
        </a:p>
      </dgm:t>
    </dgm:pt>
    <dgm:pt modelId="{48F1A7B9-58FB-42C1-B6C2-DFEAE8A48B4C}" type="parTrans" cxnId="{1D015BDF-9549-43E2-8256-4221F01FAF1B}">
      <dgm:prSet/>
      <dgm:spPr/>
      <dgm:t>
        <a:bodyPr/>
        <a:lstStyle/>
        <a:p>
          <a:endParaRPr lang="en-US"/>
        </a:p>
      </dgm:t>
    </dgm:pt>
    <dgm:pt modelId="{7259A812-0082-4ED4-99CB-FC40BD4FF4CF}" type="sibTrans" cxnId="{1D015BDF-9549-43E2-8256-4221F01FAF1B}">
      <dgm:prSet/>
      <dgm:spPr/>
      <dgm:t>
        <a:bodyPr/>
        <a:lstStyle/>
        <a:p>
          <a:endParaRPr lang="en-US"/>
        </a:p>
      </dgm:t>
    </dgm:pt>
    <dgm:pt modelId="{934E904C-2930-48B2-8587-2193A99A0C68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667B58EC-623F-43E2-B548-FEA53B13F2FF}" type="parTrans" cxnId="{C888B978-9E66-44C3-84F1-6B8B31A3D48E}">
      <dgm:prSet/>
      <dgm:spPr/>
      <dgm:t>
        <a:bodyPr/>
        <a:lstStyle/>
        <a:p>
          <a:endParaRPr lang="en-US"/>
        </a:p>
      </dgm:t>
    </dgm:pt>
    <dgm:pt modelId="{AF992532-F1C5-49FB-97CF-BBDE63990D2E}" type="sibTrans" cxnId="{C888B978-9E66-44C3-84F1-6B8B31A3D48E}">
      <dgm:prSet/>
      <dgm:spPr/>
      <dgm:t>
        <a:bodyPr/>
        <a:lstStyle/>
        <a:p>
          <a:endParaRPr lang="en-US"/>
        </a:p>
      </dgm:t>
    </dgm:pt>
    <dgm:pt modelId="{2EC3604E-530F-442E-B7FA-420CB03ABD9C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4389E52D-0D6F-447C-8707-7F1E906CAB48}" type="parTrans" cxnId="{CCFB2375-332F-4765-80E9-47C0B5D55FD3}">
      <dgm:prSet/>
      <dgm:spPr/>
      <dgm:t>
        <a:bodyPr/>
        <a:lstStyle/>
        <a:p>
          <a:endParaRPr lang="en-US"/>
        </a:p>
      </dgm:t>
    </dgm:pt>
    <dgm:pt modelId="{00A2D103-95D4-4756-A0E2-096B3F7BC93F}" type="sibTrans" cxnId="{CCFB2375-332F-4765-80E9-47C0B5D55FD3}">
      <dgm:prSet/>
      <dgm:spPr/>
      <dgm:t>
        <a:bodyPr/>
        <a:lstStyle/>
        <a:p>
          <a:endParaRPr lang="en-US"/>
        </a:p>
      </dgm:t>
    </dgm:pt>
    <dgm:pt modelId="{C77D669D-0E3D-48C1-BC55-5055A37D06CC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3A238402-E5C8-4822-9307-09A2BFEBEF8D}" type="parTrans" cxnId="{7D2846FA-D4BE-40CF-A88C-A1C5E846C322}">
      <dgm:prSet/>
      <dgm:spPr/>
      <dgm:t>
        <a:bodyPr/>
        <a:lstStyle/>
        <a:p>
          <a:endParaRPr lang="en-US"/>
        </a:p>
      </dgm:t>
    </dgm:pt>
    <dgm:pt modelId="{64E5B910-257F-44BD-ADE9-59069FAA5F3A}" type="sibTrans" cxnId="{7D2846FA-D4BE-40CF-A88C-A1C5E846C322}">
      <dgm:prSet/>
      <dgm:spPr/>
      <dgm:t>
        <a:bodyPr/>
        <a:lstStyle/>
        <a:p>
          <a:endParaRPr lang="en-US"/>
        </a:p>
      </dgm:t>
    </dgm:pt>
    <dgm:pt modelId="{027325E2-23C6-4C06-858B-81D8D052A85E}" type="pres">
      <dgm:prSet presAssocID="{661038A5-A781-483A-B3BE-3FC4F0B3FF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002D5-010C-429B-8E83-03E155A5B707}" type="pres">
      <dgm:prSet presAssocID="{CD789EEF-4B5E-43DD-B856-0213893032FF}" presName="centerShape" presStyleLbl="node0" presStyleIdx="0" presStyleCnt="1"/>
      <dgm:spPr/>
      <dgm:t>
        <a:bodyPr/>
        <a:lstStyle/>
        <a:p>
          <a:endParaRPr lang="en-US"/>
        </a:p>
      </dgm:t>
    </dgm:pt>
    <dgm:pt modelId="{706397F1-7B6F-4F90-B867-7FA944DD4D4B}" type="pres">
      <dgm:prSet presAssocID="{73944C55-B574-4912-B6D4-96704765C5D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88965-212A-4123-9D63-12A248FA925A}" type="pres">
      <dgm:prSet presAssocID="{73944C55-B574-4912-B6D4-96704765C5DA}" presName="dummy" presStyleCnt="0"/>
      <dgm:spPr/>
      <dgm:t>
        <a:bodyPr/>
        <a:lstStyle/>
        <a:p>
          <a:endParaRPr lang="en-US"/>
        </a:p>
      </dgm:t>
    </dgm:pt>
    <dgm:pt modelId="{595DC414-F427-4721-AA99-74967B2EEB24}" type="pres">
      <dgm:prSet presAssocID="{EA3F9B71-30C2-492E-9E0D-5C84A662F1B5}" presName="sibTrans" presStyleLbl="sibTrans2D1" presStyleIdx="0" presStyleCnt="7"/>
      <dgm:spPr/>
      <dgm:t>
        <a:bodyPr/>
        <a:lstStyle/>
        <a:p>
          <a:endParaRPr lang="en-US"/>
        </a:p>
      </dgm:t>
    </dgm:pt>
    <dgm:pt modelId="{29583AF0-0E28-42A0-8D81-653A8B81695C}" type="pres">
      <dgm:prSet presAssocID="{3F284474-E89D-4B8C-8975-E7FAEEABCBB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2005A-DBC6-43A8-9630-F0ABCB94D084}" type="pres">
      <dgm:prSet presAssocID="{3F284474-E89D-4B8C-8975-E7FAEEABCBB5}" presName="dummy" presStyleCnt="0"/>
      <dgm:spPr/>
      <dgm:t>
        <a:bodyPr/>
        <a:lstStyle/>
        <a:p>
          <a:endParaRPr lang="en-US"/>
        </a:p>
      </dgm:t>
    </dgm:pt>
    <dgm:pt modelId="{09FAE67E-6718-4FEB-B58F-524E280EC826}" type="pres">
      <dgm:prSet presAssocID="{7259A812-0082-4ED4-99CB-FC40BD4FF4C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59E2355A-1EAB-4CCA-AC8F-02D9581B17F5}" type="pres">
      <dgm:prSet presAssocID="{69EBE7D1-BE70-46BE-9D79-C5814DB3A87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A8E88-F3D1-4E89-BCE2-9EFAADBA6646}" type="pres">
      <dgm:prSet presAssocID="{69EBE7D1-BE70-46BE-9D79-C5814DB3A871}" presName="dummy" presStyleCnt="0"/>
      <dgm:spPr/>
      <dgm:t>
        <a:bodyPr/>
        <a:lstStyle/>
        <a:p>
          <a:endParaRPr lang="en-US"/>
        </a:p>
      </dgm:t>
    </dgm:pt>
    <dgm:pt modelId="{CF81F1FF-65F4-4B12-B585-A2C6DFD41A08}" type="pres">
      <dgm:prSet presAssocID="{307D811D-5444-4AA7-9B96-1D0EAD28029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EF63668-B5CC-4B19-9781-A439DB715929}" type="pres">
      <dgm:prSet presAssocID="{934E904C-2930-48B2-8587-2193A99A0C6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AF957-C5C6-42D6-B141-782B0688E00F}" type="pres">
      <dgm:prSet presAssocID="{934E904C-2930-48B2-8587-2193A99A0C68}" presName="dummy" presStyleCnt="0"/>
      <dgm:spPr/>
      <dgm:t>
        <a:bodyPr/>
        <a:lstStyle/>
        <a:p>
          <a:endParaRPr lang="en-US"/>
        </a:p>
      </dgm:t>
    </dgm:pt>
    <dgm:pt modelId="{0A99646A-DC8B-4820-AB30-806A2969E974}" type="pres">
      <dgm:prSet presAssocID="{AF992532-F1C5-49FB-97CF-BBDE63990D2E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A035073-3C95-428D-888D-88D84B959E42}" type="pres">
      <dgm:prSet presAssocID="{4E6389A8-06FC-4C03-B153-42D3474C55A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A1A16-AE82-48D0-8A32-22E5B79EE2CB}" type="pres">
      <dgm:prSet presAssocID="{4E6389A8-06FC-4C03-B153-42D3474C55AA}" presName="dummy" presStyleCnt="0"/>
      <dgm:spPr/>
      <dgm:t>
        <a:bodyPr/>
        <a:lstStyle/>
        <a:p>
          <a:endParaRPr lang="en-US"/>
        </a:p>
      </dgm:t>
    </dgm:pt>
    <dgm:pt modelId="{5CBFE174-2633-4C76-9E34-B9E6281630FC}" type="pres">
      <dgm:prSet presAssocID="{EAA65136-0586-4A18-8E15-B49CA4E3CBD5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BB21EC4-0E52-49CA-A893-01A05DBD6641}" type="pres">
      <dgm:prSet presAssocID="{2EC3604E-530F-442E-B7FA-420CB03ABD9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1D849-DB12-4013-B32F-1E176DDCB00D}" type="pres">
      <dgm:prSet presAssocID="{2EC3604E-530F-442E-B7FA-420CB03ABD9C}" presName="dummy" presStyleCnt="0"/>
      <dgm:spPr/>
    </dgm:pt>
    <dgm:pt modelId="{78A43F76-46CF-46AE-BBB8-58DACA9F1CC2}" type="pres">
      <dgm:prSet presAssocID="{00A2D103-95D4-4756-A0E2-096B3F7BC93F}" presName="sibTrans" presStyleLbl="sibTrans2D1" presStyleIdx="5" presStyleCnt="7"/>
      <dgm:spPr/>
      <dgm:t>
        <a:bodyPr/>
        <a:lstStyle/>
        <a:p>
          <a:endParaRPr lang="en-US"/>
        </a:p>
      </dgm:t>
    </dgm:pt>
    <dgm:pt modelId="{998EBB90-AF53-4670-AEAF-8AB14235CE17}" type="pres">
      <dgm:prSet presAssocID="{C77D669D-0E3D-48C1-BC55-5055A37D06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7DCDD-5572-4F23-978D-FCA46C548DFC}" type="pres">
      <dgm:prSet presAssocID="{C77D669D-0E3D-48C1-BC55-5055A37D06CC}" presName="dummy" presStyleCnt="0"/>
      <dgm:spPr/>
    </dgm:pt>
    <dgm:pt modelId="{5A09569A-0A6E-4AB7-B26B-55EA6C8338C2}" type="pres">
      <dgm:prSet presAssocID="{64E5B910-257F-44BD-ADE9-59069FAA5F3A}" presName="sibTrans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A6122749-6D21-4D23-BEAC-479768D74D74}" type="presOf" srcId="{C77D669D-0E3D-48C1-BC55-5055A37D06CC}" destId="{998EBB90-AF53-4670-AEAF-8AB14235CE17}" srcOrd="0" destOrd="0" presId="urn:microsoft.com/office/officeart/2005/8/layout/radial6"/>
    <dgm:cxn modelId="{04E87D5C-8C85-43AC-B3C3-79427FEE4B92}" type="presOf" srcId="{00A2D103-95D4-4756-A0E2-096B3F7BC93F}" destId="{78A43F76-46CF-46AE-BBB8-58DACA9F1CC2}" srcOrd="0" destOrd="0" presId="urn:microsoft.com/office/officeart/2005/8/layout/radial6"/>
    <dgm:cxn modelId="{CCFB2375-332F-4765-80E9-47C0B5D55FD3}" srcId="{CD789EEF-4B5E-43DD-B856-0213893032FF}" destId="{2EC3604E-530F-442E-B7FA-420CB03ABD9C}" srcOrd="5" destOrd="0" parTransId="{4389E52D-0D6F-447C-8707-7F1E906CAB48}" sibTransId="{00A2D103-95D4-4756-A0E2-096B3F7BC93F}"/>
    <dgm:cxn modelId="{AB1B0867-6753-4EF2-A313-4375B0B9D8A3}" type="presOf" srcId="{64E5B910-257F-44BD-ADE9-59069FAA5F3A}" destId="{5A09569A-0A6E-4AB7-B26B-55EA6C8338C2}" srcOrd="0" destOrd="0" presId="urn:microsoft.com/office/officeart/2005/8/layout/radial6"/>
    <dgm:cxn modelId="{C8B6DA94-B1C2-4E4A-982E-32B4184ED97F}" type="presOf" srcId="{7259A812-0082-4ED4-99CB-FC40BD4FF4CF}" destId="{09FAE67E-6718-4FEB-B58F-524E280EC826}" srcOrd="0" destOrd="0" presId="urn:microsoft.com/office/officeart/2005/8/layout/radial6"/>
    <dgm:cxn modelId="{E13A5B83-9E63-4DF1-A018-8A01261818B1}" type="presOf" srcId="{661038A5-A781-483A-B3BE-3FC4F0B3FF7E}" destId="{027325E2-23C6-4C06-858B-81D8D052A85E}" srcOrd="0" destOrd="0" presId="urn:microsoft.com/office/officeart/2005/8/layout/radial6"/>
    <dgm:cxn modelId="{28757EA8-33BD-40DC-8498-28AFFB118CC5}" type="presOf" srcId="{EA3F9B71-30C2-492E-9E0D-5C84A662F1B5}" destId="{595DC414-F427-4721-AA99-74967B2EEB24}" srcOrd="0" destOrd="0" presId="urn:microsoft.com/office/officeart/2005/8/layout/radial6"/>
    <dgm:cxn modelId="{954B0F19-7460-4C03-BD49-EC2E19DE47AE}" srcId="{CD789EEF-4B5E-43DD-B856-0213893032FF}" destId="{4E6389A8-06FC-4C03-B153-42D3474C55AA}" srcOrd="4" destOrd="0" parTransId="{5520D283-B341-4EA9-B020-2F32B8BBB5D6}" sibTransId="{EAA65136-0586-4A18-8E15-B49CA4E3CBD5}"/>
    <dgm:cxn modelId="{E10243CB-D320-498F-AE72-81001BDB33EE}" type="presOf" srcId="{CD789EEF-4B5E-43DD-B856-0213893032FF}" destId="{4D5002D5-010C-429B-8E83-03E155A5B707}" srcOrd="0" destOrd="0" presId="urn:microsoft.com/office/officeart/2005/8/layout/radial6"/>
    <dgm:cxn modelId="{6D3F4D46-B25A-4722-B0FE-E5581DE5326D}" type="presOf" srcId="{EAA65136-0586-4A18-8E15-B49CA4E3CBD5}" destId="{5CBFE174-2633-4C76-9E34-B9E6281630FC}" srcOrd="0" destOrd="0" presId="urn:microsoft.com/office/officeart/2005/8/layout/radial6"/>
    <dgm:cxn modelId="{D6D7AD7A-3971-49F9-88FE-DF2D73E59689}" type="presOf" srcId="{3F284474-E89D-4B8C-8975-E7FAEEABCBB5}" destId="{29583AF0-0E28-42A0-8D81-653A8B81695C}" srcOrd="0" destOrd="0" presId="urn:microsoft.com/office/officeart/2005/8/layout/radial6"/>
    <dgm:cxn modelId="{F62185FD-6D51-45FE-8EFF-CE6CB6510610}" type="presOf" srcId="{934E904C-2930-48B2-8587-2193A99A0C68}" destId="{DEF63668-B5CC-4B19-9781-A439DB715929}" srcOrd="0" destOrd="0" presId="urn:microsoft.com/office/officeart/2005/8/layout/radial6"/>
    <dgm:cxn modelId="{4E0AE90F-D5D9-4200-B93A-6D3CFF4D4191}" type="presOf" srcId="{307D811D-5444-4AA7-9B96-1D0EAD280298}" destId="{CF81F1FF-65F4-4B12-B585-A2C6DFD41A08}" srcOrd="0" destOrd="0" presId="urn:microsoft.com/office/officeart/2005/8/layout/radial6"/>
    <dgm:cxn modelId="{F5CEB002-197E-4866-9DC0-79A560DC797C}" type="presOf" srcId="{4E6389A8-06FC-4C03-B153-42D3474C55AA}" destId="{DA035073-3C95-428D-888D-88D84B959E42}" srcOrd="0" destOrd="0" presId="urn:microsoft.com/office/officeart/2005/8/layout/radial6"/>
    <dgm:cxn modelId="{DD4E8B69-07D3-408C-A9AB-08CE02120217}" type="presOf" srcId="{AF992532-F1C5-49FB-97CF-BBDE63990D2E}" destId="{0A99646A-DC8B-4820-AB30-806A2969E974}" srcOrd="0" destOrd="0" presId="urn:microsoft.com/office/officeart/2005/8/layout/radial6"/>
    <dgm:cxn modelId="{8D360C82-0AC0-43F0-975A-3659E81DC079}" srcId="{CD789EEF-4B5E-43DD-B856-0213893032FF}" destId="{73944C55-B574-4912-B6D4-96704765C5DA}" srcOrd="0" destOrd="0" parTransId="{504D50CC-20F6-4E6F-9556-ABED24ADFDC1}" sibTransId="{EA3F9B71-30C2-492E-9E0D-5C84A662F1B5}"/>
    <dgm:cxn modelId="{D0DC78C1-D7B5-44B7-82A1-2B5F233F7DB3}" type="presOf" srcId="{2EC3604E-530F-442E-B7FA-420CB03ABD9C}" destId="{2BB21EC4-0E52-49CA-A893-01A05DBD6641}" srcOrd="0" destOrd="0" presId="urn:microsoft.com/office/officeart/2005/8/layout/radial6"/>
    <dgm:cxn modelId="{6C521F0C-E7C7-49CB-BBCF-E50952C8A103}" srcId="{661038A5-A781-483A-B3BE-3FC4F0B3FF7E}" destId="{CD789EEF-4B5E-43DD-B856-0213893032FF}" srcOrd="0" destOrd="0" parTransId="{3C02E6A9-ACFA-4A0B-BCA7-C0E7A7B7D576}" sibTransId="{28B2834F-F48A-4E43-9FFE-28646D0A4772}"/>
    <dgm:cxn modelId="{7D2846FA-D4BE-40CF-A88C-A1C5E846C322}" srcId="{CD789EEF-4B5E-43DD-B856-0213893032FF}" destId="{C77D669D-0E3D-48C1-BC55-5055A37D06CC}" srcOrd="6" destOrd="0" parTransId="{3A238402-E5C8-4822-9307-09A2BFEBEF8D}" sibTransId="{64E5B910-257F-44BD-ADE9-59069FAA5F3A}"/>
    <dgm:cxn modelId="{8D645CB8-3255-418B-969E-74A32C23BF95}" type="presOf" srcId="{69EBE7D1-BE70-46BE-9D79-C5814DB3A871}" destId="{59E2355A-1EAB-4CCA-AC8F-02D9581B17F5}" srcOrd="0" destOrd="0" presId="urn:microsoft.com/office/officeart/2005/8/layout/radial6"/>
    <dgm:cxn modelId="{3BB7C025-05EC-4354-ADCB-3C908FCAAA1C}" type="presOf" srcId="{73944C55-B574-4912-B6D4-96704765C5DA}" destId="{706397F1-7B6F-4F90-B867-7FA944DD4D4B}" srcOrd="0" destOrd="0" presId="urn:microsoft.com/office/officeart/2005/8/layout/radial6"/>
    <dgm:cxn modelId="{C888B978-9E66-44C3-84F1-6B8B31A3D48E}" srcId="{CD789EEF-4B5E-43DD-B856-0213893032FF}" destId="{934E904C-2930-48B2-8587-2193A99A0C68}" srcOrd="3" destOrd="0" parTransId="{667B58EC-623F-43E2-B548-FEA53B13F2FF}" sibTransId="{AF992532-F1C5-49FB-97CF-BBDE63990D2E}"/>
    <dgm:cxn modelId="{61C6190C-8806-43E0-948E-D75F8CB9111E}" srcId="{CD789EEF-4B5E-43DD-B856-0213893032FF}" destId="{69EBE7D1-BE70-46BE-9D79-C5814DB3A871}" srcOrd="2" destOrd="0" parTransId="{627A88F5-2AA3-4C7F-A403-DF00BC694EFE}" sibTransId="{307D811D-5444-4AA7-9B96-1D0EAD280298}"/>
    <dgm:cxn modelId="{1D015BDF-9549-43E2-8256-4221F01FAF1B}" srcId="{CD789EEF-4B5E-43DD-B856-0213893032FF}" destId="{3F284474-E89D-4B8C-8975-E7FAEEABCBB5}" srcOrd="1" destOrd="0" parTransId="{48F1A7B9-58FB-42C1-B6C2-DFEAE8A48B4C}" sibTransId="{7259A812-0082-4ED4-99CB-FC40BD4FF4CF}"/>
    <dgm:cxn modelId="{0FEDB214-A2C6-4BB6-B0D6-9635F6B14A03}" type="presParOf" srcId="{027325E2-23C6-4C06-858B-81D8D052A85E}" destId="{4D5002D5-010C-429B-8E83-03E155A5B707}" srcOrd="0" destOrd="0" presId="urn:microsoft.com/office/officeart/2005/8/layout/radial6"/>
    <dgm:cxn modelId="{F4E12DAD-437D-4D7F-B2FD-114517B4695C}" type="presParOf" srcId="{027325E2-23C6-4C06-858B-81D8D052A85E}" destId="{706397F1-7B6F-4F90-B867-7FA944DD4D4B}" srcOrd="1" destOrd="0" presId="urn:microsoft.com/office/officeart/2005/8/layout/radial6"/>
    <dgm:cxn modelId="{4FC96FCE-1927-462D-BC38-C77EF1E24112}" type="presParOf" srcId="{027325E2-23C6-4C06-858B-81D8D052A85E}" destId="{A0B88965-212A-4123-9D63-12A248FA925A}" srcOrd="2" destOrd="0" presId="urn:microsoft.com/office/officeart/2005/8/layout/radial6"/>
    <dgm:cxn modelId="{D339663D-6411-40F1-AB47-2524994C947A}" type="presParOf" srcId="{027325E2-23C6-4C06-858B-81D8D052A85E}" destId="{595DC414-F427-4721-AA99-74967B2EEB24}" srcOrd="3" destOrd="0" presId="urn:microsoft.com/office/officeart/2005/8/layout/radial6"/>
    <dgm:cxn modelId="{62009917-54D9-43DA-8A44-9C82D3FBF3F4}" type="presParOf" srcId="{027325E2-23C6-4C06-858B-81D8D052A85E}" destId="{29583AF0-0E28-42A0-8D81-653A8B81695C}" srcOrd="4" destOrd="0" presId="urn:microsoft.com/office/officeart/2005/8/layout/radial6"/>
    <dgm:cxn modelId="{1C473F43-AF8A-4983-9780-8E1298CAB8BD}" type="presParOf" srcId="{027325E2-23C6-4C06-858B-81D8D052A85E}" destId="{F2E2005A-DBC6-43A8-9630-F0ABCB94D084}" srcOrd="5" destOrd="0" presId="urn:microsoft.com/office/officeart/2005/8/layout/radial6"/>
    <dgm:cxn modelId="{0E2F1202-73D8-452F-A96C-97DDAAC8C910}" type="presParOf" srcId="{027325E2-23C6-4C06-858B-81D8D052A85E}" destId="{09FAE67E-6718-4FEB-B58F-524E280EC826}" srcOrd="6" destOrd="0" presId="urn:microsoft.com/office/officeart/2005/8/layout/radial6"/>
    <dgm:cxn modelId="{EC6BE6C2-3E8F-400D-BEEC-2A133AB74127}" type="presParOf" srcId="{027325E2-23C6-4C06-858B-81D8D052A85E}" destId="{59E2355A-1EAB-4CCA-AC8F-02D9581B17F5}" srcOrd="7" destOrd="0" presId="urn:microsoft.com/office/officeart/2005/8/layout/radial6"/>
    <dgm:cxn modelId="{165B687E-D6D1-4CF2-BCBB-F47226B29E99}" type="presParOf" srcId="{027325E2-23C6-4C06-858B-81D8D052A85E}" destId="{865A8E88-F3D1-4E89-BCE2-9EFAADBA6646}" srcOrd="8" destOrd="0" presId="urn:microsoft.com/office/officeart/2005/8/layout/radial6"/>
    <dgm:cxn modelId="{E8808C0F-8833-45A5-8451-4F6EBA9BFF78}" type="presParOf" srcId="{027325E2-23C6-4C06-858B-81D8D052A85E}" destId="{CF81F1FF-65F4-4B12-B585-A2C6DFD41A08}" srcOrd="9" destOrd="0" presId="urn:microsoft.com/office/officeart/2005/8/layout/radial6"/>
    <dgm:cxn modelId="{88BA8920-8561-4CC2-A1A7-F4BFF78C4B3E}" type="presParOf" srcId="{027325E2-23C6-4C06-858B-81D8D052A85E}" destId="{DEF63668-B5CC-4B19-9781-A439DB715929}" srcOrd="10" destOrd="0" presId="urn:microsoft.com/office/officeart/2005/8/layout/radial6"/>
    <dgm:cxn modelId="{167E78DB-5683-4369-A88C-2A8E77893A8C}" type="presParOf" srcId="{027325E2-23C6-4C06-858B-81D8D052A85E}" destId="{FB6AF957-C5C6-42D6-B141-782B0688E00F}" srcOrd="11" destOrd="0" presId="urn:microsoft.com/office/officeart/2005/8/layout/radial6"/>
    <dgm:cxn modelId="{49EACC2B-CBA4-4663-BA62-41FB67D887AE}" type="presParOf" srcId="{027325E2-23C6-4C06-858B-81D8D052A85E}" destId="{0A99646A-DC8B-4820-AB30-806A2969E974}" srcOrd="12" destOrd="0" presId="urn:microsoft.com/office/officeart/2005/8/layout/radial6"/>
    <dgm:cxn modelId="{5B184DCB-6918-48C4-96B5-BD9C9258EF0C}" type="presParOf" srcId="{027325E2-23C6-4C06-858B-81D8D052A85E}" destId="{DA035073-3C95-428D-888D-88D84B959E42}" srcOrd="13" destOrd="0" presId="urn:microsoft.com/office/officeart/2005/8/layout/radial6"/>
    <dgm:cxn modelId="{F37DE9B7-0E7C-4F6E-BB18-B525E05BE40E}" type="presParOf" srcId="{027325E2-23C6-4C06-858B-81D8D052A85E}" destId="{A69A1A16-AE82-48D0-8A32-22E5B79EE2CB}" srcOrd="14" destOrd="0" presId="urn:microsoft.com/office/officeart/2005/8/layout/radial6"/>
    <dgm:cxn modelId="{49E19929-7FBF-4A3A-9E5A-063589984EB0}" type="presParOf" srcId="{027325E2-23C6-4C06-858B-81D8D052A85E}" destId="{5CBFE174-2633-4C76-9E34-B9E6281630FC}" srcOrd="15" destOrd="0" presId="urn:microsoft.com/office/officeart/2005/8/layout/radial6"/>
    <dgm:cxn modelId="{562C3629-1AD6-460E-BE77-AEDBD47DDBFF}" type="presParOf" srcId="{027325E2-23C6-4C06-858B-81D8D052A85E}" destId="{2BB21EC4-0E52-49CA-A893-01A05DBD6641}" srcOrd="16" destOrd="0" presId="urn:microsoft.com/office/officeart/2005/8/layout/radial6"/>
    <dgm:cxn modelId="{A548C5C6-76B4-4EC2-9E12-A30CBB7333E1}" type="presParOf" srcId="{027325E2-23C6-4C06-858B-81D8D052A85E}" destId="{E291D849-DB12-4013-B32F-1E176DDCB00D}" srcOrd="17" destOrd="0" presId="urn:microsoft.com/office/officeart/2005/8/layout/radial6"/>
    <dgm:cxn modelId="{5C19ABBE-F25D-466E-835A-6F0E01BB787C}" type="presParOf" srcId="{027325E2-23C6-4C06-858B-81D8D052A85E}" destId="{78A43F76-46CF-46AE-BBB8-58DACA9F1CC2}" srcOrd="18" destOrd="0" presId="urn:microsoft.com/office/officeart/2005/8/layout/radial6"/>
    <dgm:cxn modelId="{EE25BE4E-0F5A-45CE-9621-DEBA2BD2572D}" type="presParOf" srcId="{027325E2-23C6-4C06-858B-81D8D052A85E}" destId="{998EBB90-AF53-4670-AEAF-8AB14235CE17}" srcOrd="19" destOrd="0" presId="urn:microsoft.com/office/officeart/2005/8/layout/radial6"/>
    <dgm:cxn modelId="{C2A7C104-BF86-446B-9D4E-3CE03C4E241C}" type="presParOf" srcId="{027325E2-23C6-4C06-858B-81D8D052A85E}" destId="{9C17DCDD-5572-4F23-978D-FCA46C548DFC}" srcOrd="20" destOrd="0" presId="urn:microsoft.com/office/officeart/2005/8/layout/radial6"/>
    <dgm:cxn modelId="{AF3120B1-9E7A-48D3-BE0D-08C2F2621092}" type="presParOf" srcId="{027325E2-23C6-4C06-858B-81D8D052A85E}" destId="{5A09569A-0A6E-4AB7-B26B-55EA6C8338C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569A-0A6E-4AB7-B26B-55EA6C8338C2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13114286"/>
            <a:gd name="adj2" fmla="val 16200000"/>
            <a:gd name="adj3" fmla="val 3887"/>
          </a:avLst>
        </a:prstGeom>
        <a:solidFill>
          <a:schemeClr val="accent1">
            <a:shade val="90000"/>
            <a:hueOff val="148444"/>
            <a:satOff val="-23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43F76-46CF-46AE-BBB8-58DACA9F1CC2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10028571"/>
            <a:gd name="adj2" fmla="val 13114286"/>
            <a:gd name="adj3" fmla="val 3887"/>
          </a:avLst>
        </a:prstGeom>
        <a:solidFill>
          <a:schemeClr val="accent1">
            <a:shade val="90000"/>
            <a:hueOff val="296888"/>
            <a:satOff val="-46"/>
            <a:lumOff val="185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FE174-2633-4C76-9E34-B9E6281630FC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6942857"/>
            <a:gd name="adj2" fmla="val 10028571"/>
            <a:gd name="adj3" fmla="val 3887"/>
          </a:avLst>
        </a:prstGeom>
        <a:solidFill>
          <a:schemeClr val="accent1">
            <a:shade val="90000"/>
            <a:hueOff val="445332"/>
            <a:satOff val="-69"/>
            <a:lumOff val="27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9646A-DC8B-4820-AB30-806A2969E974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3857143"/>
            <a:gd name="adj2" fmla="val 6942857"/>
            <a:gd name="adj3" fmla="val 3887"/>
          </a:avLst>
        </a:prstGeom>
        <a:solidFill>
          <a:schemeClr val="accent1">
            <a:shade val="90000"/>
            <a:hueOff val="445332"/>
            <a:satOff val="-69"/>
            <a:lumOff val="27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F1FF-65F4-4B12-B585-A2C6DFD41A08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771429"/>
            <a:gd name="adj2" fmla="val 3857143"/>
            <a:gd name="adj3" fmla="val 3887"/>
          </a:avLst>
        </a:prstGeom>
        <a:solidFill>
          <a:schemeClr val="accent1">
            <a:shade val="90000"/>
            <a:hueOff val="296888"/>
            <a:satOff val="-46"/>
            <a:lumOff val="185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E67E-6718-4FEB-B58F-524E280EC826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19285714"/>
            <a:gd name="adj2" fmla="val 771429"/>
            <a:gd name="adj3" fmla="val 3887"/>
          </a:avLst>
        </a:prstGeom>
        <a:solidFill>
          <a:schemeClr val="accent1">
            <a:shade val="90000"/>
            <a:hueOff val="148444"/>
            <a:satOff val="-23"/>
            <a:lumOff val="92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DC414-F427-4721-AA99-74967B2EEB24}">
      <dsp:nvSpPr>
        <dsp:cNvPr id="0" name=""/>
        <dsp:cNvSpPr/>
      </dsp:nvSpPr>
      <dsp:spPr>
        <a:xfrm>
          <a:off x="427713" y="556421"/>
          <a:ext cx="3778256" cy="3778256"/>
        </a:xfrm>
        <a:prstGeom prst="blockArc">
          <a:avLst>
            <a:gd name="adj1" fmla="val 16200000"/>
            <a:gd name="adj2" fmla="val 19285714"/>
            <a:gd name="adj3" fmla="val 3887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002D5-010C-429B-8E83-03E155A5B707}">
      <dsp:nvSpPr>
        <dsp:cNvPr id="0" name=""/>
        <dsp:cNvSpPr/>
      </dsp:nvSpPr>
      <dsp:spPr>
        <a:xfrm>
          <a:off x="1588303" y="1717011"/>
          <a:ext cx="1457076" cy="1457076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Resgrid</a:t>
          </a:r>
          <a:endParaRPr lang="en-US" sz="2400" kern="1200" dirty="0"/>
        </a:p>
      </dsp:txBody>
      <dsp:txXfrm>
        <a:off x="1801687" y="1930395"/>
        <a:ext cx="1030308" cy="1030308"/>
      </dsp:txXfrm>
    </dsp:sp>
    <dsp:sp modelId="{706397F1-7B6F-4F90-B867-7FA944DD4D4B}">
      <dsp:nvSpPr>
        <dsp:cNvPr id="0" name=""/>
        <dsp:cNvSpPr/>
      </dsp:nvSpPr>
      <dsp:spPr>
        <a:xfrm>
          <a:off x="1806865" y="83163"/>
          <a:ext cx="1019953" cy="101995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Personnel</a:t>
          </a:r>
          <a:endParaRPr lang="en-US" sz="1300" kern="1200" dirty="0"/>
        </a:p>
      </dsp:txBody>
      <dsp:txXfrm>
        <a:off x="1956234" y="232532"/>
        <a:ext cx="721215" cy="721215"/>
      </dsp:txXfrm>
    </dsp:sp>
    <dsp:sp modelId="{29583AF0-0E28-42A0-8D81-653A8B81695C}">
      <dsp:nvSpPr>
        <dsp:cNvPr id="0" name=""/>
        <dsp:cNvSpPr/>
      </dsp:nvSpPr>
      <dsp:spPr>
        <a:xfrm>
          <a:off x="3255137" y="780614"/>
          <a:ext cx="1019953" cy="1019953"/>
        </a:xfrm>
        <a:prstGeom prst="ellipse">
          <a:avLst/>
        </a:prstGeom>
        <a:solidFill>
          <a:schemeClr val="accent1">
            <a:shade val="50000"/>
            <a:hueOff val="141850"/>
            <a:satOff val="2023"/>
            <a:lumOff val="123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Units</a:t>
          </a:r>
          <a:endParaRPr lang="en-US" sz="1300" kern="1200" dirty="0"/>
        </a:p>
      </dsp:txBody>
      <dsp:txXfrm>
        <a:off x="3404506" y="929983"/>
        <a:ext cx="721215" cy="721215"/>
      </dsp:txXfrm>
    </dsp:sp>
    <dsp:sp modelId="{59E2355A-1EAB-4CCA-AC8F-02D9581B17F5}">
      <dsp:nvSpPr>
        <dsp:cNvPr id="0" name=""/>
        <dsp:cNvSpPr/>
      </dsp:nvSpPr>
      <dsp:spPr>
        <a:xfrm>
          <a:off x="3612831" y="2347772"/>
          <a:ext cx="1019953" cy="1019953"/>
        </a:xfrm>
        <a:prstGeom prst="ellipse">
          <a:avLst/>
        </a:prstGeom>
        <a:solidFill>
          <a:schemeClr val="accent1">
            <a:shade val="50000"/>
            <a:hueOff val="283699"/>
            <a:satOff val="4047"/>
            <a:lumOff val="247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Stations</a:t>
          </a:r>
          <a:endParaRPr lang="en-US" sz="1300" kern="1200" dirty="0"/>
        </a:p>
      </dsp:txBody>
      <dsp:txXfrm>
        <a:off x="3762200" y="2497141"/>
        <a:ext cx="721215" cy="721215"/>
      </dsp:txXfrm>
    </dsp:sp>
    <dsp:sp modelId="{DEF63668-B5CC-4B19-9781-A439DB715929}">
      <dsp:nvSpPr>
        <dsp:cNvPr id="0" name=""/>
        <dsp:cNvSpPr/>
      </dsp:nvSpPr>
      <dsp:spPr>
        <a:xfrm>
          <a:off x="2610595" y="3604536"/>
          <a:ext cx="1019953" cy="1019953"/>
        </a:xfrm>
        <a:prstGeom prst="ellipse">
          <a:avLst/>
        </a:prstGeom>
        <a:solidFill>
          <a:schemeClr val="accent1">
            <a:shade val="50000"/>
            <a:hueOff val="425549"/>
            <a:satOff val="6070"/>
            <a:lumOff val="371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Public</a:t>
          </a:r>
          <a:endParaRPr lang="en-US" sz="1300" kern="1200" dirty="0"/>
        </a:p>
      </dsp:txBody>
      <dsp:txXfrm>
        <a:off x="2759964" y="3753905"/>
        <a:ext cx="721215" cy="721215"/>
      </dsp:txXfrm>
    </dsp:sp>
    <dsp:sp modelId="{DA035073-3C95-428D-888D-88D84B959E42}">
      <dsp:nvSpPr>
        <dsp:cNvPr id="0" name=""/>
        <dsp:cNvSpPr/>
      </dsp:nvSpPr>
      <dsp:spPr>
        <a:xfrm>
          <a:off x="1003134" y="3604536"/>
          <a:ext cx="1019953" cy="1019953"/>
        </a:xfrm>
        <a:prstGeom prst="ellipse">
          <a:avLst/>
        </a:prstGeom>
        <a:solidFill>
          <a:schemeClr val="accent1">
            <a:shade val="50000"/>
            <a:hueOff val="425549"/>
            <a:satOff val="6070"/>
            <a:lumOff val="371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Incidents</a:t>
          </a:r>
          <a:endParaRPr lang="en-US" sz="1300" kern="1200" dirty="0"/>
        </a:p>
      </dsp:txBody>
      <dsp:txXfrm>
        <a:off x="1152503" y="3753905"/>
        <a:ext cx="721215" cy="721215"/>
      </dsp:txXfrm>
    </dsp:sp>
    <dsp:sp modelId="{2BB21EC4-0E52-49CA-A893-01A05DBD6641}">
      <dsp:nvSpPr>
        <dsp:cNvPr id="0" name=""/>
        <dsp:cNvSpPr/>
      </dsp:nvSpPr>
      <dsp:spPr>
        <a:xfrm>
          <a:off x="899" y="2347772"/>
          <a:ext cx="1019953" cy="1019953"/>
        </a:xfrm>
        <a:prstGeom prst="ellipse">
          <a:avLst/>
        </a:prstGeom>
        <a:solidFill>
          <a:schemeClr val="accent1">
            <a:shade val="50000"/>
            <a:hueOff val="283699"/>
            <a:satOff val="4047"/>
            <a:lumOff val="2473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Reporting</a:t>
          </a:r>
          <a:endParaRPr lang="en-US" sz="1300" kern="1200" dirty="0"/>
        </a:p>
      </dsp:txBody>
      <dsp:txXfrm>
        <a:off x="150268" y="2497141"/>
        <a:ext cx="721215" cy="721215"/>
      </dsp:txXfrm>
    </dsp:sp>
    <dsp:sp modelId="{998EBB90-AF53-4670-AEAF-8AB14235CE17}">
      <dsp:nvSpPr>
        <dsp:cNvPr id="0" name=""/>
        <dsp:cNvSpPr/>
      </dsp:nvSpPr>
      <dsp:spPr>
        <a:xfrm>
          <a:off x="358592" y="780614"/>
          <a:ext cx="1019953" cy="1019953"/>
        </a:xfrm>
        <a:prstGeom prst="ellipse">
          <a:avLst/>
        </a:prstGeom>
        <a:solidFill>
          <a:schemeClr val="accent1">
            <a:shade val="50000"/>
            <a:hueOff val="141850"/>
            <a:satOff val="2023"/>
            <a:lumOff val="123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Planning</a:t>
          </a:r>
          <a:endParaRPr lang="en-US" sz="1300" kern="1200" dirty="0"/>
        </a:p>
      </dsp:txBody>
      <dsp:txXfrm>
        <a:off x="507961" y="929983"/>
        <a:ext cx="721215" cy="721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resgrid.com" TargetMode="External"/><Relationship Id="rId2" Type="http://schemas.openxmlformats.org/officeDocument/2006/relationships/hyperlink" Target="http://resgrid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417932" cy="1388534"/>
          </a:xfrm>
        </p:spPr>
        <p:txBody>
          <a:bodyPr/>
          <a:lstStyle/>
          <a:p>
            <a:r>
              <a:rPr lang="en-US" dirty="0" smtClean="0"/>
              <a:t>Cloud Logistics for First Responders</a:t>
            </a:r>
          </a:p>
          <a:p>
            <a:r>
              <a:rPr lang="en-US" dirty="0" smtClean="0"/>
              <a:t>Service Overview</a:t>
            </a:r>
          </a:p>
          <a:p>
            <a:r>
              <a:rPr lang="en-US" dirty="0" smtClean="0"/>
              <a:t>April 25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62" y="1469015"/>
            <a:ext cx="6182847" cy="24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6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53721"/>
            <a:ext cx="10018713" cy="801356"/>
          </a:xfrm>
        </p:spPr>
        <p:txBody>
          <a:bodyPr>
            <a:normAutofit/>
          </a:bodyPr>
          <a:lstStyle/>
          <a:p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670" y="1175657"/>
            <a:ext cx="9817240" cy="5275385"/>
          </a:xfrm>
        </p:spPr>
        <p:txBody>
          <a:bodyPr/>
          <a:lstStyle/>
          <a:p>
            <a:r>
              <a:rPr lang="en-US" dirty="0" smtClean="0"/>
              <a:t>Can be a stand alone system or integrate with other systems, i.e. CAD</a:t>
            </a:r>
          </a:p>
          <a:p>
            <a:r>
              <a:rPr lang="en-US" dirty="0"/>
              <a:t>Extend your existing CAD/Dispatch systems with the latest </a:t>
            </a:r>
            <a:r>
              <a:rPr lang="en-US" dirty="0" smtClean="0"/>
              <a:t>technology</a:t>
            </a:r>
          </a:p>
          <a:p>
            <a:r>
              <a:rPr lang="en-US" dirty="0" smtClean="0"/>
              <a:t>Disseminate information to loosely connected personnel easily</a:t>
            </a:r>
          </a:p>
          <a:p>
            <a:r>
              <a:rPr lang="en-US" dirty="0" smtClean="0"/>
              <a:t>Multiple communication paths (Email, Text/</a:t>
            </a:r>
            <a:r>
              <a:rPr lang="en-US" dirty="0" err="1" smtClean="0"/>
              <a:t>SMS</a:t>
            </a:r>
            <a:r>
              <a:rPr lang="en-US" dirty="0" smtClean="0"/>
              <a:t>, Push and Voice) </a:t>
            </a:r>
          </a:p>
          <a:p>
            <a:r>
              <a:rPr lang="en-US" dirty="0" smtClean="0"/>
              <a:t>Free mobile applications designed for specific roles</a:t>
            </a:r>
          </a:p>
          <a:p>
            <a:r>
              <a:rPr lang="en-US" dirty="0" smtClean="0"/>
              <a:t>Easy single point of control for managing all entities (personnel, units,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 based; no touch installation, no maintenance, weekly upgrades</a:t>
            </a:r>
          </a:p>
        </p:txBody>
      </p:sp>
    </p:spTree>
    <p:extLst>
      <p:ext uri="{BB962C8B-B14F-4D97-AF65-F5344CB8AC3E}">
        <p14:creationId xmlns:p14="http://schemas.microsoft.com/office/powerpoint/2010/main" val="357952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1209"/>
            <a:ext cx="10018713" cy="713433"/>
          </a:xfrm>
        </p:spPr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655" y="1306287"/>
            <a:ext cx="9704368" cy="448491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Sign up for </a:t>
            </a:r>
            <a:r>
              <a:rPr lang="en-US" sz="3200" i="1" dirty="0" smtClean="0"/>
              <a:t>FREE</a:t>
            </a:r>
            <a:r>
              <a:rPr lang="en-US" sz="3200" dirty="0" smtClean="0"/>
              <a:t> at </a:t>
            </a:r>
            <a:r>
              <a:rPr lang="en-US" sz="3200" dirty="0" smtClean="0">
                <a:hlinkClick r:id="rId2"/>
              </a:rPr>
              <a:t>http://resgrid.com</a:t>
            </a:r>
            <a:endParaRPr lang="en-US" sz="3200" dirty="0" smtClean="0"/>
          </a:p>
          <a:p>
            <a:r>
              <a:rPr lang="en-US" sz="3200" dirty="0" smtClean="0"/>
              <a:t>Email your questions, issues or feature requests to </a:t>
            </a:r>
            <a:r>
              <a:rPr lang="en-US" sz="3200" dirty="0" smtClean="0">
                <a:hlinkClick r:id="rId3"/>
              </a:rPr>
              <a:t>team@resgrid.com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07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697" y="3928904"/>
            <a:ext cx="10018713" cy="422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http://resgrid.com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42" y="1338385"/>
            <a:ext cx="6182847" cy="2438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77985" y="4503148"/>
            <a:ext cx="3205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3108 Silver Sage Dr.</a:t>
            </a:r>
          </a:p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Carson City, NV 89701</a:t>
            </a:r>
          </a:p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</a:t>
            </a:r>
          </a:p>
          <a:p>
            <a:pPr algn="r"/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1-888-570-4953</a:t>
            </a:r>
          </a:p>
          <a:p>
            <a:pPr algn="r"/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team@resgrid.com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4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43673"/>
            <a:ext cx="10018713" cy="86164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98655"/>
            <a:ext cx="10018713" cy="4250453"/>
          </a:xfrm>
        </p:spPr>
        <p:txBody>
          <a:bodyPr>
            <a:normAutofit/>
          </a:bodyPr>
          <a:lstStyle/>
          <a:p>
            <a:r>
              <a:rPr lang="en-US" dirty="0" smtClean="0"/>
              <a:t>Founded in late 2012</a:t>
            </a:r>
          </a:p>
          <a:p>
            <a:r>
              <a:rPr lang="en-US" dirty="0" smtClean="0"/>
              <a:t>Solutions designed with First Responder organizations in mind</a:t>
            </a:r>
          </a:p>
          <a:p>
            <a:r>
              <a:rPr lang="en-US" dirty="0"/>
              <a:t>Resgrid's mission is to apply the latest technology to solve </a:t>
            </a:r>
            <a:r>
              <a:rPr lang="en-US" dirty="0" smtClean="0"/>
              <a:t>the mission </a:t>
            </a:r>
            <a:r>
              <a:rPr lang="en-US" dirty="0"/>
              <a:t>critical needs of our </a:t>
            </a:r>
            <a:r>
              <a:rPr lang="en-US" dirty="0" smtClean="0"/>
              <a:t>customers, with updates and deployments weekly.</a:t>
            </a:r>
          </a:p>
          <a:p>
            <a:r>
              <a:rPr lang="en-US" dirty="0" smtClean="0"/>
              <a:t>Over 500 departments using the system worldwide</a:t>
            </a:r>
          </a:p>
          <a:p>
            <a:r>
              <a:rPr lang="en-US" dirty="0"/>
              <a:t>Cloud based logistics system with private cloud and on premises options</a:t>
            </a:r>
          </a:p>
          <a:p>
            <a:r>
              <a:rPr lang="en-US" dirty="0"/>
              <a:t>Mobile applications for Responders, Apparatuses and IC’s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38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63770"/>
            <a:ext cx="10018713" cy="670728"/>
          </a:xfrm>
        </p:spPr>
        <p:txBody>
          <a:bodyPr>
            <a:noAutofit/>
          </a:bodyPr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42497" y="2120199"/>
            <a:ext cx="7560525" cy="944547"/>
            <a:chOff x="3737" y="1342264"/>
            <a:chExt cx="1797620" cy="1789688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737" y="1342264"/>
              <a:ext cx="1797620" cy="178968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91102" y="1429631"/>
              <a:ext cx="1622890" cy="1614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Complete cloud logistics for first responder organizations</a:t>
              </a:r>
              <a:endParaRPr lang="en-US" sz="2100" kern="12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432037" y="2361639"/>
            <a:ext cx="134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Concept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22208" y="3441583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Opportunity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7256" y="4435179"/>
            <a:ext cx="133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Potential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3942497" y="3200141"/>
            <a:ext cx="7560525" cy="944547"/>
            <a:chOff x="3737" y="1342264"/>
            <a:chExt cx="1797620" cy="1789688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3737" y="1342264"/>
              <a:ext cx="1797620" cy="178968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91102" y="1429631"/>
              <a:ext cx="1622890" cy="1614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Zero installation and maintenance, low cost</a:t>
              </a:r>
              <a:endParaRPr lang="en-US" sz="2100" dirty="0"/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Mobile and Web Based</a:t>
              </a:r>
              <a:endParaRPr lang="en-US" sz="21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42497" y="4280083"/>
            <a:ext cx="7560525" cy="944547"/>
            <a:chOff x="3737" y="1342264"/>
            <a:chExt cx="1797620" cy="1789688"/>
          </a:xfrm>
          <a:scene3d>
            <a:camera prst="orthographicFront"/>
            <a:lightRig rig="flat" dir="t"/>
          </a:scene3d>
        </p:grpSpPr>
        <p:sp>
          <p:nvSpPr>
            <p:cNvPr id="29" name="Rounded Rectangle 28"/>
            <p:cNvSpPr/>
            <p:nvPr/>
          </p:nvSpPr>
          <p:spPr>
            <a:xfrm>
              <a:off x="3737" y="1342264"/>
              <a:ext cx="1797620" cy="178968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91102" y="1429631"/>
              <a:ext cx="1622890" cy="161495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Highly flexible solution adapts to every department</a:t>
              </a:r>
              <a:endParaRPr lang="en-US" sz="2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515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3721"/>
            <a:ext cx="10018713" cy="720969"/>
          </a:xfrm>
        </p:spPr>
        <p:txBody>
          <a:bodyPr/>
          <a:lstStyle/>
          <a:p>
            <a:r>
              <a:rPr lang="en-US" dirty="0" smtClean="0"/>
              <a:t>What Is Resgrid?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286190"/>
            <a:ext cx="5619874" cy="4612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Resgrid is a cloud based logistics system for first responder </a:t>
            </a:r>
            <a:r>
              <a:rPr lang="en-US" sz="3200" dirty="0"/>
              <a:t>organizations, </a:t>
            </a:r>
            <a:r>
              <a:rPr lang="en-US" sz="3200" dirty="0" smtClean="0"/>
              <a:t>allowing you to manage all aspects of your department in one place.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0212112"/>
              </p:ext>
            </p:extLst>
          </p:nvPr>
        </p:nvGraphicFramePr>
        <p:xfrm>
          <a:off x="7305152" y="1497203"/>
          <a:ext cx="4633684" cy="470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84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53720"/>
            <a:ext cx="10018713" cy="751115"/>
          </a:xfrm>
        </p:spPr>
        <p:txBody>
          <a:bodyPr>
            <a:normAutofit/>
          </a:bodyPr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04835"/>
            <a:ext cx="10018713" cy="47863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Resgrid provides an unique opportunity, to implement the latest technology, utilize the latest devices and extend your current infrastructure without a capital investment, large project or vendor lock in.</a:t>
            </a:r>
          </a:p>
          <a:p>
            <a:r>
              <a:rPr lang="en-US" dirty="0" smtClean="0"/>
              <a:t>Low cost, no contract, yearly subscription with FREE options</a:t>
            </a:r>
          </a:p>
          <a:p>
            <a:r>
              <a:rPr lang="en-US" dirty="0" smtClean="0"/>
              <a:t>Turn key instant on system</a:t>
            </a:r>
          </a:p>
          <a:p>
            <a:r>
              <a:rPr lang="en-US" dirty="0" smtClean="0"/>
              <a:t>Open API to integrate with any existing system</a:t>
            </a:r>
          </a:p>
          <a:p>
            <a:r>
              <a:rPr lang="en-US" dirty="0" smtClean="0"/>
              <a:t> Need a feature that Resgrid doesn’t have? Resgrid is updated weekly, your new feature could available in 14 days.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3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53721"/>
            <a:ext cx="10018713" cy="741066"/>
          </a:xfrm>
        </p:spPr>
        <p:txBody>
          <a:bodyPr>
            <a:normAutofit/>
          </a:bodyPr>
          <a:lstStyle/>
          <a:p>
            <a:r>
              <a:rPr lang="en-US" dirty="0" smtClean="0"/>
              <a:t>For Personnel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2210637"/>
            <a:ext cx="6189051" cy="3245618"/>
          </a:xfrm>
        </p:spPr>
      </p:pic>
      <p:sp>
        <p:nvSpPr>
          <p:cNvPr id="6" name="TextBox 5"/>
          <p:cNvSpPr txBox="1"/>
          <p:nvPr/>
        </p:nvSpPr>
        <p:spPr>
          <a:xfrm>
            <a:off x="1708221" y="5546690"/>
            <a:ext cx="3716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Apps available on Apple App Store, Google Play </a:t>
            </a:r>
          </a:p>
          <a:p>
            <a:r>
              <a:rPr lang="en-US" sz="1400" dirty="0" smtClean="0"/>
              <a:t>and Windows Phone Marketplace</a:t>
            </a:r>
            <a:endParaRPr lang="en-US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51643" y="1391696"/>
            <a:ext cx="4913121" cy="511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From Mobile Apps or the website personnel can:</a:t>
            </a:r>
          </a:p>
          <a:p>
            <a:pPr lvl="1"/>
            <a:r>
              <a:rPr lang="en-US" dirty="0"/>
              <a:t>Schedule staffing level changes (Available, Delayed, Unavailable,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Receive Email, Text/SMS </a:t>
            </a:r>
            <a:r>
              <a:rPr lang="en-US" dirty="0" smtClean="0"/>
              <a:t>Messages, Push Notifications &amp; Voice Calls </a:t>
            </a:r>
            <a:r>
              <a:rPr lang="en-US" dirty="0" smtClean="0"/>
              <a:t>for alerts </a:t>
            </a:r>
            <a:r>
              <a:rPr lang="en-US" dirty="0" smtClean="0"/>
              <a:t>&amp; dispatches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Track Certifications</a:t>
            </a:r>
          </a:p>
          <a:p>
            <a:pPr lvl="1"/>
            <a:r>
              <a:rPr lang="en-US" dirty="0" smtClean="0"/>
              <a:t>Send </a:t>
            </a:r>
            <a:r>
              <a:rPr lang="en-US" dirty="0" smtClean="0"/>
              <a:t>broadcasts/messages</a:t>
            </a:r>
            <a:endParaRPr lang="en-US" dirty="0" smtClean="0"/>
          </a:p>
          <a:p>
            <a:pPr lvl="1"/>
            <a:r>
              <a:rPr lang="en-US" dirty="0"/>
              <a:t>V</a:t>
            </a:r>
            <a:r>
              <a:rPr lang="en-US" dirty="0" smtClean="0"/>
              <a:t>iew all </a:t>
            </a:r>
            <a:r>
              <a:rPr lang="en-US" dirty="0" smtClean="0"/>
              <a:t>department/call information</a:t>
            </a:r>
          </a:p>
          <a:p>
            <a:pPr lvl="1"/>
            <a:r>
              <a:rPr lang="en-US" dirty="0" smtClean="0"/>
              <a:t>View all call information</a:t>
            </a:r>
          </a:p>
          <a:p>
            <a:pPr lvl="1"/>
            <a:r>
              <a:rPr lang="en-US" dirty="0" smtClean="0"/>
              <a:t>Attach notes &amp; images to calls, view files attached to calls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83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51209"/>
            <a:ext cx="10018713" cy="733529"/>
          </a:xfrm>
        </p:spPr>
        <p:txBody>
          <a:bodyPr/>
          <a:lstStyle/>
          <a:p>
            <a:r>
              <a:rPr lang="en-US" dirty="0" smtClean="0"/>
              <a:t>For Apparatuses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77591" y="1311309"/>
            <a:ext cx="4509370" cy="488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Mobile Apps allow Units </a:t>
            </a:r>
            <a:r>
              <a:rPr lang="en-US" dirty="0"/>
              <a:t>to quickly and effortlessly update their status 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nit events are geo-tagged so they can be used for reporting</a:t>
            </a:r>
          </a:p>
          <a:p>
            <a:r>
              <a:rPr lang="en-US" dirty="0" smtClean="0"/>
              <a:t>View call details, location on a map, take notes</a:t>
            </a:r>
          </a:p>
          <a:p>
            <a:r>
              <a:rPr lang="en-US" dirty="0" smtClean="0"/>
              <a:t>Works offline, after syncing with Resgrid at the station.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68" y="4631713"/>
            <a:ext cx="3280549" cy="1790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61" y="1170632"/>
            <a:ext cx="5605556" cy="3391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0655" y="4672438"/>
            <a:ext cx="2351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Apps available on Apple App Store, Google Play </a:t>
            </a:r>
          </a:p>
          <a:p>
            <a:pPr algn="r"/>
            <a:r>
              <a:rPr lang="en-US" sz="1400" dirty="0" smtClean="0"/>
              <a:t>and Windows Phone Marketplace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439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63770"/>
            <a:ext cx="10018713" cy="751114"/>
          </a:xfrm>
        </p:spPr>
        <p:txBody>
          <a:bodyPr>
            <a:normAutofit/>
          </a:bodyPr>
          <a:lstStyle/>
          <a:p>
            <a:r>
              <a:rPr lang="en-US" dirty="0" smtClean="0"/>
              <a:t>For Departments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59" y="2204776"/>
            <a:ext cx="4662985" cy="31242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77591" y="1311309"/>
            <a:ext cx="5670668" cy="488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Complete Messaging, Polling and Callback system</a:t>
            </a:r>
          </a:p>
          <a:p>
            <a:r>
              <a:rPr lang="en-US" dirty="0" smtClean="0"/>
              <a:t>Manage </a:t>
            </a:r>
            <a:r>
              <a:rPr lang="en-US" dirty="0"/>
              <a:t>s</a:t>
            </a:r>
            <a:r>
              <a:rPr lang="en-US" dirty="0" smtClean="0"/>
              <a:t>tations, shifts, roles and documentation for a department</a:t>
            </a:r>
          </a:p>
          <a:p>
            <a:r>
              <a:rPr lang="en-US" dirty="0"/>
              <a:t>Import calls from a CAD system or create them </a:t>
            </a:r>
            <a:r>
              <a:rPr lang="en-US" dirty="0" smtClean="0"/>
              <a:t>internally</a:t>
            </a:r>
            <a:endParaRPr lang="en-US" dirty="0" smtClean="0"/>
          </a:p>
          <a:p>
            <a:r>
              <a:rPr lang="en-US" dirty="0" smtClean="0"/>
              <a:t>Calendar's for departments and stations with shared notes and documents.</a:t>
            </a:r>
          </a:p>
          <a:p>
            <a:r>
              <a:rPr lang="en-US" dirty="0" smtClean="0"/>
              <a:t>Meeting management and logging</a:t>
            </a:r>
          </a:p>
          <a:p>
            <a:r>
              <a:rPr lang="en-US" dirty="0" smtClean="0"/>
              <a:t>Inventory tracking</a:t>
            </a:r>
          </a:p>
          <a:p>
            <a:r>
              <a:rPr lang="en-US" dirty="0" smtClean="0"/>
              <a:t>Logging, Reporting and Mapping</a:t>
            </a:r>
          </a:p>
        </p:txBody>
      </p:sp>
    </p:spTree>
    <p:extLst>
      <p:ext uri="{BB962C8B-B14F-4D97-AF65-F5344CB8AC3E}">
        <p14:creationId xmlns:p14="http://schemas.microsoft.com/office/powerpoint/2010/main" val="372413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63769"/>
            <a:ext cx="10018713" cy="720969"/>
          </a:xfrm>
        </p:spPr>
        <p:txBody>
          <a:bodyPr/>
          <a:lstStyle/>
          <a:p>
            <a:r>
              <a:rPr lang="en-US" dirty="0" smtClean="0"/>
              <a:t>Resgrid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65125"/>
            <a:ext cx="10018713" cy="5255288"/>
          </a:xfrm>
        </p:spPr>
        <p:txBody>
          <a:bodyPr/>
          <a:lstStyle/>
          <a:p>
            <a:r>
              <a:rPr lang="en-US" dirty="0" smtClean="0"/>
              <a:t>Resgrid allows all your departments personnel to see all information easily</a:t>
            </a:r>
          </a:p>
          <a:p>
            <a:pPr lvl="1"/>
            <a:r>
              <a:rPr lang="en-US" dirty="0" smtClean="0"/>
              <a:t>Status of all Personnel and Units in a Department</a:t>
            </a:r>
          </a:p>
          <a:p>
            <a:pPr lvl="2"/>
            <a:r>
              <a:rPr lang="en-US" dirty="0"/>
              <a:t>Personnel </a:t>
            </a:r>
            <a:r>
              <a:rPr lang="en-US" dirty="0" smtClean="0"/>
              <a:t>in other stations can see an overall status of personnel and units allowing you to utilize apparatuses and personnel better</a:t>
            </a:r>
          </a:p>
          <a:p>
            <a:pPr lvl="1"/>
            <a:r>
              <a:rPr lang="en-US" dirty="0" smtClean="0"/>
              <a:t>Important Information</a:t>
            </a:r>
          </a:p>
          <a:p>
            <a:pPr lvl="2"/>
            <a:r>
              <a:rPr lang="en-US" dirty="0" smtClean="0"/>
              <a:t>Relay reports, broadcasts, red flag warnings in a simple manner to all personnel</a:t>
            </a:r>
          </a:p>
          <a:p>
            <a:pPr lvl="1"/>
            <a:r>
              <a:rPr lang="en-US" dirty="0" smtClean="0"/>
              <a:t>Bi-Direction Communication</a:t>
            </a:r>
          </a:p>
          <a:p>
            <a:pPr lvl="2"/>
            <a:r>
              <a:rPr lang="en-US" dirty="0" smtClean="0"/>
              <a:t>Resgrid allows all your departments personnel and units to communicate without phone calls, radio traffic, </a:t>
            </a:r>
            <a:r>
              <a:rPr lang="en-US" dirty="0" err="1" smtClean="0"/>
              <a:t>SMS</a:t>
            </a:r>
            <a:r>
              <a:rPr lang="en-US" dirty="0" smtClean="0"/>
              <a:t>/Text messages or Email.</a:t>
            </a:r>
          </a:p>
          <a:p>
            <a:pPr lvl="2"/>
            <a:r>
              <a:rPr lang="en-US" dirty="0" smtClean="0"/>
              <a:t>Keeps contact, call and email lists small and gives all personnel bi-directional contact without having to share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8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602</TotalTime>
  <Words>631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Tahoma</vt:lpstr>
      <vt:lpstr>Verdana</vt:lpstr>
      <vt:lpstr>Parallax</vt:lpstr>
      <vt:lpstr> </vt:lpstr>
      <vt:lpstr>Introduction</vt:lpstr>
      <vt:lpstr>Executive Summary</vt:lpstr>
      <vt:lpstr>What Is Resgrid?</vt:lpstr>
      <vt:lpstr>The Opportunity</vt:lpstr>
      <vt:lpstr>For Personnel</vt:lpstr>
      <vt:lpstr>For Apparatuses</vt:lpstr>
      <vt:lpstr>For Departments</vt:lpstr>
      <vt:lpstr>Resgrid Benefits</vt:lpstr>
      <vt:lpstr>Value Proposition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ucswift@gmail.com</dc:creator>
  <cp:lastModifiedBy>Shawn Jackson</cp:lastModifiedBy>
  <cp:revision>37</cp:revision>
  <dcterms:created xsi:type="dcterms:W3CDTF">2014-04-18T15:56:49Z</dcterms:created>
  <dcterms:modified xsi:type="dcterms:W3CDTF">2015-10-02T22:16:26Z</dcterms:modified>
</cp:coreProperties>
</file>